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4A47A-7BBA-421F-B7C4-99B203E411DF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0D8FF8-161D-4443-AF58-ED4CC78CBC1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312B8C-373F-49FA-B680-6DFD52A37D92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9E5744-8453-43CF-B2DC-411FB90B8A9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A9138C-D1D4-4EE0-B463-1498A24A6A0D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96B34-C7F8-4372-8203-F227794406E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411ED-EB79-461F-B681-2CA39128403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7E75-2A09-4774-8DFF-A493B48293F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7E793-FEBF-4DCF-A485-606AB62861C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B0EB6-69E8-4413-87F8-519DA189AC3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3D595-B2FD-4210-B311-D8EA26F8B3C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553F5-DE33-41CB-B3C9-21A6A3E4E01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24608-6083-4A8F-B3DF-EC37E2F10CF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EEF9B-D6A2-412A-B4DC-2AE0ED0FEF7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D4B35-D480-4CF2-9BC7-B2A6C64D57F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72960-AB00-4ED1-9D3C-0CAF7A02CA9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FC8005-B38F-4F01-BE49-933290C2381B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I Like The Flowers</a:t>
            </a:r>
          </a:p>
          <a:p>
            <a:r>
              <a:rPr lang="da-DK" sz="1600"/>
              <a:t>Tekst: Vamp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786315" y="4214818"/>
            <a:ext cx="3457574" cy="2309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dirty="0"/>
              <a:t>I like the flowers</a:t>
            </a:r>
          </a:p>
          <a:p>
            <a:r>
              <a:rPr lang="en-US" dirty="0"/>
              <a:t>I </a:t>
            </a:r>
            <a:r>
              <a:rPr lang="en-US" dirty="0" smtClean="0"/>
              <a:t>love </a:t>
            </a:r>
            <a:r>
              <a:rPr lang="en-US" dirty="0"/>
              <a:t>the daffodils</a:t>
            </a:r>
          </a:p>
          <a:p>
            <a:r>
              <a:rPr lang="en-US" dirty="0"/>
              <a:t>I like the mountains</a:t>
            </a:r>
          </a:p>
          <a:p>
            <a:r>
              <a:rPr lang="en-US" dirty="0"/>
              <a:t>I </a:t>
            </a:r>
            <a:r>
              <a:rPr lang="en-US" dirty="0" smtClean="0"/>
              <a:t>love </a:t>
            </a:r>
            <a:r>
              <a:rPr lang="en-US" dirty="0"/>
              <a:t>the rolling hills</a:t>
            </a:r>
          </a:p>
          <a:p>
            <a:r>
              <a:rPr lang="en-US" dirty="0"/>
              <a:t>I like the fireside</a:t>
            </a:r>
          </a:p>
          <a:p>
            <a:r>
              <a:rPr lang="en-US" dirty="0"/>
              <a:t>When the lights are low</a:t>
            </a:r>
          </a:p>
          <a:p>
            <a:r>
              <a:rPr lang="en-US" dirty="0"/>
              <a:t>Boom </a:t>
            </a:r>
            <a:r>
              <a:rPr lang="en-US" dirty="0" smtClean="0"/>
              <a:t>de-ah-</a:t>
            </a:r>
            <a:r>
              <a:rPr lang="en-US" dirty="0" err="1" smtClean="0"/>
              <a:t>da</a:t>
            </a:r>
            <a:r>
              <a:rPr lang="en-US" dirty="0" smtClean="0"/>
              <a:t>, Boom </a:t>
            </a:r>
            <a:r>
              <a:rPr lang="en-US" dirty="0"/>
              <a:t>de-ah-</a:t>
            </a:r>
            <a:r>
              <a:rPr lang="en-US" dirty="0" err="1"/>
              <a:t>da</a:t>
            </a:r>
            <a:endParaRPr lang="en-US" dirty="0"/>
          </a:p>
          <a:p>
            <a:r>
              <a:rPr lang="en-US" dirty="0"/>
              <a:t>Boom </a:t>
            </a:r>
            <a:r>
              <a:rPr lang="en-US" dirty="0" smtClean="0"/>
              <a:t>de-ah-</a:t>
            </a:r>
            <a:r>
              <a:rPr lang="en-US" dirty="0" err="1" smtClean="0"/>
              <a:t>da</a:t>
            </a:r>
            <a:r>
              <a:rPr lang="en-US" dirty="0" smtClean="0"/>
              <a:t>, Boom</a:t>
            </a:r>
            <a:endParaRPr lang="da-DK" dirty="0"/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8CF770F9-4DAC-484D-A71C-AB9E656ECB7B}" type="slidenum">
              <a:rPr lang="da-DK" sz="1600"/>
              <a:pPr/>
              <a:t>1</a:t>
            </a:fld>
            <a:r>
              <a:rPr lang="da-DK" sz="1600"/>
              <a:t> af 1</a:t>
            </a:r>
          </a:p>
        </p:txBody>
      </p:sp>
      <p:pic>
        <p:nvPicPr>
          <p:cNvPr id="15364" name="Billede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415240"/>
            <a:ext cx="4214842" cy="31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Billede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43910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</Words>
  <Application>Microsoft Macintosh PowerPoint</Application>
  <PresentationFormat>Skærmshow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Standarddesign</vt:lpstr>
      <vt:lpstr>Dias nummer 1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44</cp:revision>
  <dcterms:created xsi:type="dcterms:W3CDTF">2012-12-04T07:36:43Z</dcterms:created>
  <dcterms:modified xsi:type="dcterms:W3CDTF">2024-02-09T15:04:03Z</dcterms:modified>
</cp:coreProperties>
</file>